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B402-7AB9-488A-BF75-879696EE9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0E1A-23F2-4543-A172-A6436BDE287C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A068-575F-4B66-B891-EDF4F7A6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aq-sample-chart-s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0"/>
            <a:ext cx="5041900" cy="6858000"/>
          </a:xfrm>
          <a:noFill/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5607050" y="6613525"/>
            <a:ext cx="3536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http://www.codonix.com/images/faq/faq-sample-chart-sm.gif</a:t>
            </a:r>
          </a:p>
        </p:txBody>
      </p:sp>
      <p:sp>
        <p:nvSpPr>
          <p:cNvPr id="4100" name="Oval 9"/>
          <p:cNvSpPr>
            <a:spLocks noChangeArrowheads="1"/>
          </p:cNvSpPr>
          <p:nvPr/>
        </p:nvSpPr>
        <p:spPr bwMode="auto">
          <a:xfrm>
            <a:off x="457200" y="533400"/>
            <a:ext cx="1066800" cy="1066800"/>
          </a:xfrm>
          <a:prstGeom prst="ellipse">
            <a:avLst/>
          </a:prstGeom>
          <a:solidFill>
            <a:schemeClr val="hlink">
              <a:alpha val="72156"/>
            </a:schemeClr>
          </a:solidFill>
          <a:ln w="571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10"/>
          <p:cNvSpPr>
            <a:spLocks noChangeArrowheads="1"/>
          </p:cNvSpPr>
          <p:nvPr/>
        </p:nvSpPr>
        <p:spPr bwMode="auto">
          <a:xfrm>
            <a:off x="457200" y="2895600"/>
            <a:ext cx="1066800" cy="1143000"/>
          </a:xfrm>
          <a:prstGeom prst="ellipse">
            <a:avLst/>
          </a:prstGeom>
          <a:solidFill>
            <a:schemeClr val="hlink">
              <a:alpha val="72156"/>
            </a:schemeClr>
          </a:solidFill>
          <a:ln w="571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11"/>
          <p:cNvSpPr>
            <a:spLocks noChangeArrowheads="1"/>
          </p:cNvSpPr>
          <p:nvPr/>
        </p:nvSpPr>
        <p:spPr bwMode="auto">
          <a:xfrm>
            <a:off x="457200" y="5257800"/>
            <a:ext cx="1066800" cy="1066800"/>
          </a:xfrm>
          <a:prstGeom prst="ellipse">
            <a:avLst/>
          </a:prstGeom>
          <a:solidFill>
            <a:schemeClr val="hlink">
              <a:alpha val="72156"/>
            </a:schemeClr>
          </a:solidFill>
          <a:ln w="5715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 rot="2869627">
            <a:off x="7658100" y="2389188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6019800" y="762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</a:t>
            </a:r>
            <a:r>
              <a:rPr lang="en-US" sz="2400">
                <a:solidFill>
                  <a:schemeClr val="hlink"/>
                </a:solidFill>
              </a:rPr>
              <a:t>Documentation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391400" y="1676400"/>
            <a:ext cx="1524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66FF33"/>
                </a:solidFill>
              </a:rPr>
              <a:t>Health History</a:t>
            </a:r>
          </a:p>
          <a:p>
            <a:endParaRPr lang="en-US" sz="2200">
              <a:solidFill>
                <a:srgbClr val="66FF33"/>
              </a:solidFill>
            </a:endParaRPr>
          </a:p>
          <a:p>
            <a:endParaRPr lang="en-US" sz="2200">
              <a:solidFill>
                <a:srgbClr val="66FF33"/>
              </a:solidFill>
            </a:endParaRPr>
          </a:p>
          <a:p>
            <a:r>
              <a:rPr lang="en-US" sz="2200">
                <a:solidFill>
                  <a:srgbClr val="66FF33"/>
                </a:solidFill>
              </a:rPr>
              <a:t>Vitals</a:t>
            </a:r>
          </a:p>
          <a:p>
            <a:endParaRPr lang="en-US" sz="2200">
              <a:solidFill>
                <a:srgbClr val="66FF33"/>
              </a:solidFill>
            </a:endParaRPr>
          </a:p>
          <a:p>
            <a:endParaRPr lang="en-US" sz="2200">
              <a:solidFill>
                <a:srgbClr val="66FF33"/>
              </a:solidFill>
            </a:endParaRPr>
          </a:p>
          <a:p>
            <a:endParaRPr lang="en-US" sz="2200">
              <a:solidFill>
                <a:srgbClr val="66FF33"/>
              </a:solidFill>
            </a:endParaRPr>
          </a:p>
          <a:p>
            <a:r>
              <a:rPr lang="en-US" sz="2200">
                <a:solidFill>
                  <a:srgbClr val="66FF33"/>
                </a:solidFill>
              </a:rPr>
              <a:t>Results</a:t>
            </a:r>
          </a:p>
          <a:p>
            <a:endParaRPr lang="en-US" sz="2200">
              <a:solidFill>
                <a:srgbClr val="66FF33"/>
              </a:solidFill>
            </a:endParaRPr>
          </a:p>
          <a:p>
            <a:endParaRPr lang="en-US" sz="2200">
              <a:solidFill>
                <a:srgbClr val="66FF33"/>
              </a:solidFill>
            </a:endParaRPr>
          </a:p>
          <a:p>
            <a:endParaRPr lang="en-US" sz="2200">
              <a:solidFill>
                <a:srgbClr val="66FF33"/>
              </a:solidFill>
            </a:endParaRPr>
          </a:p>
          <a:p>
            <a:r>
              <a:rPr lang="en-US" sz="2200">
                <a:solidFill>
                  <a:srgbClr val="66FF33"/>
                </a:solidFill>
              </a:rPr>
              <a:t>Plan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6781800" y="2438400"/>
            <a:ext cx="533400" cy="152400"/>
          </a:xfrm>
          <a:prstGeom prst="lef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6781800" y="5257800"/>
            <a:ext cx="533400" cy="152400"/>
          </a:xfrm>
          <a:prstGeom prst="lef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~PP1893.WAV">
            <a:hlinkClick r:id="" action="ppaction://media"/>
          </p:cNvPr>
          <p:cNvPicPr>
            <a:picLocks noRot="1" noChangeAspect="1"/>
          </p:cNvPicPr>
          <p:nvPr>
            <a:wavAudioFile r:embed="rId1" name="~PP189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59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On-screen Show (4:3)</PresentationFormat>
  <Paragraphs>14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nurs2</dc:title>
  <dc:creator>dirk remley</dc:creator>
  <dc:description/>
  <cp:lastModifiedBy>dirk remley</cp:lastModifiedBy>
  <cp:revision>5</cp:revision>
  <dcterms:created xsi:type="dcterms:W3CDTF">2010-09-03T16:28:30Z</dcterms:created>
  <dcterms:modified xsi:type="dcterms:W3CDTF">2010-09-09T16:36:12Z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nurs2</vt:lpwstr>
  </property>
  <property fmtid="{D5CDD505-2E9C-101B-9397-08002B2CF9AE}" pid="3" name="SlideDescription">
    <vt:lpwstr/>
  </property>
</Properties>
</file>