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966-2790-44C5-82C1-873B4A073B65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28E1-2BCB-4A55-ACAB-43556E068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6966-2790-44C5-82C1-873B4A073B65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328E1-2BCB-4A55-ACAB-43556E068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685800"/>
            <a:ext cx="2466975" cy="2000250"/>
          </a:xfrm>
          <a:prstGeom prst="rect">
            <a:avLst/>
          </a:prstGeom>
        </p:spPr>
      </p:pic>
      <p:pic>
        <p:nvPicPr>
          <p:cNvPr id="3" name="Picture 2" descr="chat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609600"/>
            <a:ext cx="2305050" cy="1990725"/>
          </a:xfrm>
          <a:prstGeom prst="rect">
            <a:avLst/>
          </a:prstGeom>
        </p:spPr>
      </p:pic>
      <p:pic>
        <p:nvPicPr>
          <p:cNvPr id="4" name="Picture 3" descr="nur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05575" y="4876800"/>
            <a:ext cx="2638425" cy="1733550"/>
          </a:xfrm>
          <a:prstGeom prst="rect">
            <a:avLst/>
          </a:prstGeom>
        </p:spPr>
      </p:pic>
      <p:pic>
        <p:nvPicPr>
          <p:cNvPr id="5" name="Picture 4" descr="nurs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4495800"/>
            <a:ext cx="2143125" cy="2143125"/>
          </a:xfrm>
          <a:prstGeom prst="rect">
            <a:avLst/>
          </a:prstGeom>
        </p:spPr>
      </p:pic>
      <p:pic>
        <p:nvPicPr>
          <p:cNvPr id="9" name="Picture 8" descr="me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95601" y="1295400"/>
            <a:ext cx="3429000" cy="4724400"/>
          </a:xfrm>
          <a:prstGeom prst="rect">
            <a:avLst/>
          </a:prstGeom>
        </p:spPr>
      </p:pic>
      <p:pic>
        <p:nvPicPr>
          <p:cNvPr id="11" name="~PP2798.WAV">
            <a:hlinkClick r:id="" action="ppaction://media"/>
          </p:cNvPr>
          <p:cNvPicPr>
            <a:picLocks noRot="1" noChangeAspect="1"/>
          </p:cNvPicPr>
          <p:nvPr>
            <a:wavAudioFile r:embed="rId1" name="~PP2798.WAV"/>
          </p:nvPr>
        </p:nvPicPr>
        <p:blipFill>
          <a:blip r:embed="rId8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96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0</Words>
  <Application>Microsoft Office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Kent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Illesppt</dc:title>
  <dc:creator>Jen</dc:creator>
  <dc:description/>
  <cp:lastModifiedBy>dirk remley</cp:lastModifiedBy>
  <cp:revision>12</cp:revision>
  <dcterms:created xsi:type="dcterms:W3CDTF">2010-07-29T21:32:57Z</dcterms:created>
  <dcterms:modified xsi:type="dcterms:W3CDTF">2010-09-03T16:38:32Z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Illesppt</vt:lpwstr>
  </property>
  <property fmtid="{D5CDD505-2E9C-101B-9397-08002B2CF9AE}" pid="3" name="SlideDescription">
    <vt:lpwstr/>
  </property>
</Properties>
</file>